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4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0" r:id="rId4"/>
    <p:sldId id="291" r:id="rId5"/>
    <p:sldId id="292" r:id="rId6"/>
    <p:sldId id="314" r:id="rId7"/>
    <p:sldId id="317" r:id="rId8"/>
    <p:sldId id="318" r:id="rId9"/>
    <p:sldId id="319" r:id="rId10"/>
    <p:sldId id="320" r:id="rId11"/>
    <p:sldId id="309" r:id="rId12"/>
    <p:sldId id="293" r:id="rId13"/>
    <p:sldId id="310" r:id="rId14"/>
    <p:sldId id="290" r:id="rId15"/>
  </p:sldIdLst>
  <p:sldSz cx="12188825" cy="6858000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B3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35F87-7D60-4B1E-9960-B67E72790BD7}" v="4" dt="2024-03-19T18:51:01.267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274" autoAdjust="0"/>
  </p:normalViewPr>
  <p:slideViewPr>
    <p:cSldViewPr>
      <p:cViewPr varScale="1">
        <p:scale>
          <a:sx n="90" d="100"/>
          <a:sy n="90" d="100"/>
        </p:scale>
        <p:origin x="480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3/20/2024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3/20/2024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38" y="1380069"/>
            <a:ext cx="8572389" cy="2616199"/>
          </a:xfrm>
        </p:spPr>
        <p:txBody>
          <a:bodyPr anchor="b">
            <a:normAutofit/>
          </a:bodyPr>
          <a:lstStyle>
            <a:lvl1pPr algn="r">
              <a:defRPr sz="599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202" y="3996267"/>
            <a:ext cx="698582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F9AD-DBBF-42A1-A570-E660FD2E2769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023" y="5883276"/>
            <a:ext cx="4322918" cy="365125"/>
          </a:xfrm>
        </p:spPr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2F97-33E8-47B2-B8AD-325E13FA8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5" y="5299603"/>
            <a:ext cx="10016102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F49A-F28C-45B1-B308-1DE4C18957AE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D802-67E9-46BF-B0F8-5F200DCA4EF2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177" y="3428999"/>
            <a:ext cx="853059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AF19-31B1-4160-8F4F-C665E644A427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5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</p:spPr>
        <p:txBody>
          <a:bodyPr anchor="b">
            <a:normAutofit/>
          </a:bodyPr>
          <a:lstStyle>
            <a:lvl1pPr algn="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220-545D-4322-9C1B-66D0292D861C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886200"/>
            <a:ext cx="1001610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5200"/>
            <a:ext cx="1001610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BC9-D162-4061-8FB5-503680AEA2FC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4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505200"/>
            <a:ext cx="100161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EDE2-DE8B-4531-8BDA-A76F8F41EFCA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0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77CB-7041-423F-9F0B-45C5B518747D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0121" y="685800"/>
            <a:ext cx="1769908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3925" y="685800"/>
            <a:ext cx="8017654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3EDA-74B9-4844-9CDA-A3A6FB0776A7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FE8-63D1-404A-8772-B672A1D80FB3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9005" y="5867132"/>
            <a:ext cx="551023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</p:spPr>
        <p:txBody>
          <a:bodyPr anchor="b"/>
          <a:lstStyle>
            <a:lvl1pPr algn="r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E21-4245-4E9D-8B88-016EA059BF3C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926" y="2667000"/>
            <a:ext cx="489378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246" y="2667000"/>
            <a:ext cx="4893781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EE8C-D822-4264-BB11-6D418CBE1E20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25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8696" y="2667000"/>
            <a:ext cx="462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46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84FE-79F3-405B-B71E-BE467CBE28E5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7084-BC23-4E1F-8F4F-DCE2A441B6C5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1D57-6E25-44B5-89E8-86732B7618BE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663" y="685800"/>
            <a:ext cx="6239365" cy="5105401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6" y="2971800"/>
            <a:ext cx="3548197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C16-9318-41AA-8BFA-69FE6B820B77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38" y="3124199"/>
            <a:ext cx="54247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8E9B-FF3B-4577-93CD-289EDC16BD26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33715F-8385-48FA-93A2-EEAE88455F06}" type="datetime1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3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063" rtl="0" eaLnBrk="1" latinLnBrk="0" hangingPunct="1">
        <a:spcBef>
          <a:spcPct val="0"/>
        </a:spcBef>
        <a:buNone/>
        <a:defRPr sz="399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3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612" y="2123426"/>
            <a:ext cx="9885362" cy="206757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2024-2025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Budget Workshop #4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3691" y="5469466"/>
            <a:ext cx="3729215" cy="1388534"/>
          </a:xfrm>
        </p:spPr>
        <p:txBody>
          <a:bodyPr/>
          <a:lstStyle/>
          <a:p>
            <a:r>
              <a:rPr lang="en-US" b="1" dirty="0"/>
              <a:t>March 25,2024</a:t>
            </a:r>
          </a:p>
          <a:p>
            <a:r>
              <a:rPr lang="en-US" b="1" dirty="0"/>
              <a:t>Board of Education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2F97-33E8-47B2-B8AD-325E13FA8EB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F79BC3A-CFF3-7CAB-F750-4D3A60BE6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56" y="214312"/>
            <a:ext cx="2156618" cy="184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60612" y="457200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2024-25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03612" y="3956733"/>
            <a:ext cx="9296400" cy="107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3-part budget</a:t>
            </a: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26211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10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12" y="285980"/>
            <a:ext cx="2514599" cy="1546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65ABF-F12B-5DCD-EC5D-64008DA15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4" y="2211614"/>
            <a:ext cx="11733212" cy="1546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8B33B7-D4DB-586A-2551-55A17AB5D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720" y="3956733"/>
            <a:ext cx="4735291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60612" y="0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2024-25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Budget Workshop #4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56012" y="2895600"/>
            <a:ext cx="9144000" cy="213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Revenue Update</a:t>
            </a: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26211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11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029" y="234304"/>
            <a:ext cx="2285999" cy="1546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280CDA-F090-7A22-E5A4-F4938BB36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1571598"/>
            <a:ext cx="7620000" cy="48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60612" y="457200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2024-25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79010" y="4495800"/>
            <a:ext cx="4953000" cy="91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Fund Balance Projections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26211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12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12" y="285980"/>
            <a:ext cx="2514599" cy="1546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342B82-6A37-BC4B-D1A7-17466BA7B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10" y="2514600"/>
            <a:ext cx="7735002" cy="29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89212" y="2590800"/>
            <a:ext cx="50292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QUESTIONS</a:t>
            </a:r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33706" y="6232257"/>
            <a:ext cx="2285999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2024-25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2590800"/>
            <a:ext cx="10418252" cy="25181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2300" b="1" dirty="0">
                <a:latin typeface="Comic Sans MS" panose="030F0702030302020204" pitchFamily="66" charset="0"/>
              </a:rPr>
              <a:t>				</a:t>
            </a:r>
          </a:p>
          <a:p>
            <a:pPr marL="0" indent="0">
              <a:buNone/>
            </a:pPr>
            <a:r>
              <a:rPr lang="en-US" sz="12300" b="1" dirty="0">
                <a:latin typeface="Comic Sans MS" panose="030F0702030302020204" pitchFamily="66" charset="0"/>
              </a:rPr>
              <a:t>					</a:t>
            </a:r>
            <a:r>
              <a:rPr lang="en-US" sz="14400" b="1" dirty="0">
                <a:latin typeface="Comic Sans MS" panose="030F0702030302020204" pitchFamily="66" charset="0"/>
              </a:rPr>
              <a:t>GOAL</a:t>
            </a:r>
          </a:p>
          <a:p>
            <a:pPr marL="0" indent="0">
              <a:buNone/>
            </a:pPr>
            <a:endParaRPr lang="en-US" sz="123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b="1" dirty="0">
                <a:latin typeface="Comic Sans MS" panose="030F0702030302020204" pitchFamily="66" charset="0"/>
              </a:rPr>
              <a:t>PROVIDE BUSINESS</a:t>
            </a:r>
          </a:p>
          <a:p>
            <a:pPr marL="0" indent="0">
              <a:buNone/>
            </a:pPr>
            <a:r>
              <a:rPr lang="en-US" sz="11200" b="1" dirty="0">
                <a:latin typeface="Comic Sans MS" panose="030F0702030302020204" pitchFamily="66" charset="0"/>
              </a:rPr>
              <a:t>DIRECTION THROUGH </a:t>
            </a:r>
          </a:p>
          <a:p>
            <a:pPr marL="0" indent="0">
              <a:buNone/>
            </a:pPr>
            <a:r>
              <a:rPr lang="en-US" sz="11200" b="1" dirty="0">
                <a:latin typeface="Comic Sans MS" panose="030F0702030302020204" pitchFamily="66" charset="0"/>
              </a:rPr>
              <a:t>TRANSPARENCY AND DETAIL.</a:t>
            </a:r>
          </a:p>
          <a:p>
            <a:pPr marL="0" indent="0">
              <a:buNone/>
            </a:pPr>
            <a:endParaRPr lang="en-US" sz="11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4400" b="1" dirty="0">
                <a:latin typeface="Comic Sans MS" panose="030F0702030302020204" pitchFamily="66" charset="0"/>
              </a:rPr>
              <a:t>NOTE: Number projections are fluid </a:t>
            </a:r>
          </a:p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232257"/>
            <a:ext cx="2303602" cy="365125"/>
          </a:xfrm>
        </p:spPr>
        <p:txBody>
          <a:bodyPr/>
          <a:lstStyle/>
          <a:p>
            <a:r>
              <a:rPr lang="en-US" sz="1200" b="1" dirty="0"/>
              <a:t>March 25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2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285980"/>
            <a:ext cx="3733799" cy="34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60612" y="457200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2024-25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3429000"/>
            <a:ext cx="10016104" cy="1679986"/>
          </a:xfrm>
        </p:spPr>
        <p:txBody>
          <a:bodyPr>
            <a:normAutofit fontScale="25000" lnSpcReduction="20000"/>
          </a:bodyPr>
          <a:lstStyle/>
          <a:p>
            <a:pPr marL="285115" indent="-285115"/>
            <a:r>
              <a:rPr lang="en-US" sz="12800" dirty="0">
                <a:latin typeface="Comic Sans MS" panose="030F0702030302020204" pitchFamily="66" charset="0"/>
              </a:rPr>
              <a:t>Updated Tax Levy &amp; Tax Cap</a:t>
            </a:r>
            <a:endParaRPr lang="en-US" dirty="0"/>
          </a:p>
          <a:p>
            <a:pPr marL="285115" indent="-285115"/>
            <a:r>
              <a:rPr lang="en-US" sz="12800" dirty="0">
                <a:latin typeface="Comic Sans MS" panose="030F0702030302020204" pitchFamily="66" charset="0"/>
              </a:rPr>
              <a:t>Tax impact – house assessment</a:t>
            </a:r>
          </a:p>
          <a:p>
            <a:pPr marL="285115" indent="-285115"/>
            <a:r>
              <a:rPr lang="en-US" sz="12800" dirty="0">
                <a:latin typeface="Comic Sans MS" panose="030F0702030302020204" pitchFamily="66" charset="0"/>
              </a:rPr>
              <a:t>Final Review of 2024-2025 Budget</a:t>
            </a:r>
          </a:p>
          <a:p>
            <a:pPr marL="285115" indent="-285115"/>
            <a:r>
              <a:rPr lang="en-US" sz="12800" dirty="0">
                <a:latin typeface="Comic Sans MS" panose="030F0702030302020204" pitchFamily="66" charset="0"/>
              </a:rPr>
              <a:t>Administrative / Program / Capital</a:t>
            </a:r>
          </a:p>
          <a:p>
            <a:pPr marL="285115" indent="-285115"/>
            <a:r>
              <a:rPr lang="en-US" sz="12800" dirty="0">
                <a:latin typeface="Comic Sans MS"/>
              </a:rPr>
              <a:t>Revenue Update</a:t>
            </a:r>
            <a:endParaRPr lang="en-US" sz="12800" dirty="0">
              <a:latin typeface="Comic Sans MS" panose="030F0702030302020204" pitchFamily="66" charset="0"/>
            </a:endParaRPr>
          </a:p>
          <a:p>
            <a:pPr marL="285115" indent="-285115"/>
            <a:r>
              <a:rPr lang="en-US" sz="12800" dirty="0">
                <a:latin typeface="Comic Sans MS" panose="030F0702030302020204" pitchFamily="66" charset="0"/>
              </a:rPr>
              <a:t>Fund Balance Projection Update</a:t>
            </a: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26211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3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12" y="285980"/>
            <a:ext cx="2514599" cy="15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60612" y="457200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2024-25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4038600"/>
            <a:ext cx="9296400" cy="107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Updated Tax Levy &amp; Tax Cap</a:t>
            </a: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26211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4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12" y="285980"/>
            <a:ext cx="2514599" cy="1546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58FF69-29ED-875E-CA4E-089F3385E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2552700"/>
            <a:ext cx="8763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18A74-84D8-0723-38E9-7C6E74632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8EFCDB-4DA4-B1BE-3ECA-9495BAB4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612" y="457200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2024-25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D02F94-FB86-CD8B-5B6E-C5D9B9A8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82" y="3897409"/>
            <a:ext cx="9296400" cy="107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Tax impact real property assessment</a:t>
            </a: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667EF-23CA-C4FC-1625-6B45651F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75812" y="626211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D70A8-2B8D-6C13-2786-7C9DD754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5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7676-7FDC-4366-1A32-C9F74B9C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598" y="232882"/>
            <a:ext cx="2285999" cy="1546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39E9D4-90FA-215E-B747-D6B95BFD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875" y="2472618"/>
            <a:ext cx="3218002" cy="2944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2F3736-36B4-5146-4455-19730771F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285" y="2158215"/>
            <a:ext cx="640333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18A74-84D8-0723-38E9-7C6E74632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8EFCDB-4DA4-B1BE-3ECA-9495BAB4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232882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D02F94-FB86-CD8B-5B6E-C5D9B9A8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11" y="3460972"/>
            <a:ext cx="9296400" cy="1070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Comic Sans MS" panose="030F0702030302020204" pitchFamily="66" charset="0"/>
              </a:rPr>
              <a:t>Final Review of 2024-2025 Budget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667EF-23CA-C4FC-1625-6B45651F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33012" y="649287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D70A8-2B8D-6C13-2786-7C9DD754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6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7676-7FDC-4366-1A32-C9F74B9C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23" y="137664"/>
            <a:ext cx="1374985" cy="976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A323C-FD71-FC6E-E024-ED6CF908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1" y="1197082"/>
            <a:ext cx="10157611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18A74-84D8-0723-38E9-7C6E74632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8EFCDB-4DA4-B1BE-3ECA-9495BAB4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232882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D02F94-FB86-CD8B-5B6E-C5D9B9A8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11" y="3460972"/>
            <a:ext cx="9296400" cy="1070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Comic Sans MS" panose="030F0702030302020204" pitchFamily="66" charset="0"/>
              </a:rPr>
              <a:t>Final Review of 2024-2025 Budget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667EF-23CA-C4FC-1625-6B45651F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33012" y="649287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D70A8-2B8D-6C13-2786-7C9DD754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7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7676-7FDC-4366-1A32-C9F74B9C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23" y="137664"/>
            <a:ext cx="1374985" cy="976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A0E96-0521-A593-1D06-D3A15C2F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1212324"/>
            <a:ext cx="10132430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18A74-84D8-0723-38E9-7C6E74632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8EFCDB-4DA4-B1BE-3ECA-9495BAB4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232882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D02F94-FB86-CD8B-5B6E-C5D9B9A8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11" y="3460972"/>
            <a:ext cx="9296400" cy="1070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Comic Sans MS" panose="030F0702030302020204" pitchFamily="66" charset="0"/>
              </a:rPr>
              <a:t>Final Review of 2024-2025 Budget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667EF-23CA-C4FC-1625-6B45651F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33012" y="649287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D70A8-2B8D-6C13-2786-7C9DD754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8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7676-7FDC-4366-1A32-C9F74B9C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23" y="137664"/>
            <a:ext cx="1374985" cy="976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A2A2A-34BD-9E1C-51A6-E03E74B2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1" y="1225991"/>
            <a:ext cx="9912955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1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18A74-84D8-0723-38E9-7C6E74632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8EFCDB-4DA4-B1BE-3ECA-9495BAB4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232882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#4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D02F94-FB86-CD8B-5B6E-C5D9B9A8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11" y="3460972"/>
            <a:ext cx="9296400" cy="1070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Comic Sans MS" panose="030F0702030302020204" pitchFamily="66" charset="0"/>
              </a:rPr>
              <a:t>Final Review of 2024-2025 Budget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667EF-23CA-C4FC-1625-6B45651F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33012" y="6492875"/>
            <a:ext cx="2303602" cy="365125"/>
          </a:xfrm>
        </p:spPr>
        <p:txBody>
          <a:bodyPr/>
          <a:lstStyle/>
          <a:p>
            <a:r>
              <a:rPr lang="en-US" sz="1200" b="1" dirty="0"/>
              <a:t>March 25, 2024 BOE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D70A8-2B8D-6C13-2786-7C9DD754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9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7676-7FDC-4366-1A32-C9F74B9C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23" y="137664"/>
            <a:ext cx="1374985" cy="976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F96A4-EE75-1D2B-D438-CC4FB260C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2" y="1311676"/>
            <a:ext cx="9871829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270</Words>
  <Application>Microsoft Office PowerPoint</Application>
  <PresentationFormat>Custom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Parallax</vt:lpstr>
      <vt:lpstr>2024-2025  Budget Workshop #4 </vt:lpstr>
      <vt:lpstr>2024-25  Budget Workshop #4 </vt:lpstr>
      <vt:lpstr>2024-25  Budget Workshop #4 </vt:lpstr>
      <vt:lpstr>2024-25  Budget Workshop #4 </vt:lpstr>
      <vt:lpstr>2024-25  Budget Workshop #4 </vt:lpstr>
      <vt:lpstr>2024-25  Budget Workshop #4 </vt:lpstr>
      <vt:lpstr>2024-25  Budget Workshop #4 </vt:lpstr>
      <vt:lpstr>2024-25  Budget Workshop #4 </vt:lpstr>
      <vt:lpstr>2024-25  Budget Workshop #4 </vt:lpstr>
      <vt:lpstr>2024-25  Budget Workshop #4 </vt:lpstr>
      <vt:lpstr>2024-25  Budget Workshop #4</vt:lpstr>
      <vt:lpstr>2024-25  Budget Workshop #4 </vt:lpstr>
      <vt:lpstr>2024-25  Budget Workshop #4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 Budget Workshop #2 </dc:title>
  <dc:creator/>
  <cp:keywords/>
  <cp:lastModifiedBy/>
  <cp:revision>53</cp:revision>
  <dcterms:created xsi:type="dcterms:W3CDTF">2016-02-02T13:32:18Z</dcterms:created>
  <dcterms:modified xsi:type="dcterms:W3CDTF">2024-03-20T18:00:38Z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